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5E5B-5280-46AB-8B82-0838B12C7C3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 Electronic Dictionary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Ellsworth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0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7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36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5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4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2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Business Textbook, Glencoe</a:t>
            </a:r>
          </a:p>
          <a:p>
            <a:r>
              <a:rPr lang="en-US" dirty="0" smtClean="0"/>
              <a:t>Bing Images</a:t>
            </a:r>
          </a:p>
          <a:p>
            <a:r>
              <a:rPr lang="en-US" smtClean="0"/>
              <a:t>Google Images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Human resources</a:t>
            </a:r>
          </a:p>
          <a:p>
            <a:r>
              <a:rPr lang="en-US" dirty="0" smtClean="0"/>
              <a:t>Capital resources</a:t>
            </a:r>
          </a:p>
          <a:p>
            <a:r>
              <a:rPr lang="en-US" dirty="0" smtClean="0"/>
              <a:t>Entrepreneurial resources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Market economy</a:t>
            </a:r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Supply</a:t>
            </a:r>
          </a:p>
          <a:p>
            <a:r>
              <a:rPr lang="en-US" dirty="0" smtClean="0"/>
              <a:t>Equilibrium price</a:t>
            </a:r>
          </a:p>
          <a:p>
            <a:r>
              <a:rPr lang="en-US" dirty="0" smtClean="0"/>
              <a:t>Command economy</a:t>
            </a:r>
          </a:p>
          <a:p>
            <a:r>
              <a:rPr lang="en-US" dirty="0" smtClean="0"/>
              <a:t>Mixed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Use in a sentence</a:t>
            </a:r>
          </a:p>
          <a:p>
            <a:r>
              <a:rPr lang="en-US" dirty="0" smtClean="0"/>
              <a:t>Add an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2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1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Entrepreneurial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9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E2044C4E-34BD-4770-A2EF-E464167D6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B2ABAF-B7AD-4E7B-ABDE-FC5B18900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BF4B99-8AE5-4561-B6C3-B49471321BC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d2816622-cc35-45ff-b38d-8694946a657f"/>
    <ds:schemaRef ds:uri="http://purl.org/dc/elements/1.1/"/>
    <ds:schemaRef ds:uri="968dbe4d-483c-4bd7-8c7b-287a3305d3b6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163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Ch. 2 Electronic Dictionary</vt:lpstr>
      <vt:lpstr>List of Words</vt:lpstr>
      <vt:lpstr>scarcity</vt:lpstr>
      <vt:lpstr>Factors of Production</vt:lpstr>
      <vt:lpstr>Natural resources</vt:lpstr>
      <vt:lpstr>Capital resources</vt:lpstr>
      <vt:lpstr>Entrepreneurial resources</vt:lpstr>
      <vt:lpstr>Economics </vt:lpstr>
      <vt:lpstr>Market economy</vt:lpstr>
      <vt:lpstr>demand</vt:lpstr>
      <vt:lpstr>supply</vt:lpstr>
      <vt:lpstr>Equilibrium price</vt:lpstr>
      <vt:lpstr>Command economy</vt:lpstr>
      <vt:lpstr>Mixed economy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 Electronic Dictionary</dc:title>
  <dc:creator>Tricia Ellsworth</dc:creator>
  <cp:lastModifiedBy>Ellsworth, Tricia</cp:lastModifiedBy>
  <cp:revision>6</cp:revision>
  <dcterms:created xsi:type="dcterms:W3CDTF">2016-10-11T14:13:40Z</dcterms:created>
  <dcterms:modified xsi:type="dcterms:W3CDTF">2021-06-22T14:46:00Z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